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84C3856-892F-4328-879F-F95B9E950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859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476B82F-AE75-4847-B5ED-7D19AD2FE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F6B16-59BB-4D5E-92AD-57C93461FE3D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93787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02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91100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但願尊貴、榮耀、豐富，歸給羔羊直到永古！</a:t>
            </a:r>
          </a:p>
          <a:p>
            <a:pPr algn="ctr" eaLnBrk="1" hangingPunct="1"/>
            <a:r>
              <a:rPr lang="en-US" altLang="zh-TW" sz="2800" dirty="0"/>
              <a:t>Glory, honor, praise and power, be unto the Lamb forever!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耶穌基督是我救主！</a:t>
            </a:r>
          </a:p>
          <a:p>
            <a:pPr algn="ctr" eaLnBrk="1" hangingPunct="1"/>
            <a:r>
              <a:rPr lang="en-US" altLang="zh-TW" sz="2800" dirty="0"/>
              <a:t>Jesus Christ is our Redeemer!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哈利路亞！哈利路亞！</a:t>
            </a:r>
          </a:p>
          <a:p>
            <a:pPr algn="ctr" eaLnBrk="1" hangingPunct="1"/>
            <a:r>
              <a:rPr lang="en-US" altLang="zh-TW" sz="2800" dirty="0"/>
              <a:t>Hallelujah! Hallelujah!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哈利路亞！讚美主！</a:t>
            </a:r>
          </a:p>
          <a:p>
            <a:pPr algn="ctr" eaLnBrk="1" hangingPunct="1"/>
            <a:r>
              <a:rPr lang="en-US" altLang="zh-TW" sz="2800" dirty="0"/>
              <a:t>Hallelujah! Praise the Lord!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但願尊貴</a:t>
            </a:r>
            <a:r>
              <a:rPr lang="zh-TW" altLang="en-US" sz="2600" dirty="0">
                <a:latin typeface="標楷體" pitchFamily="65" charset="-120"/>
              </a:rPr>
              <a:t>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</a:t>
            </a:r>
            <a:r>
              <a:rPr lang="zh-TW" altLang="en-US" sz="2400" dirty="0">
                <a:latin typeface="標楷體" pitchFamily="65" charset="-120"/>
              </a:rPr>
              <a:t>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豐富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GLORY, HONOUR, PRAISE AND POWER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218</TotalTime>
  <Words>79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H126  但願尊貴、榮耀、豐富  GLORY, HONOUR, PRAISE AND POWER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34</cp:revision>
  <dcterms:created xsi:type="dcterms:W3CDTF">2001-04-19T19:07:54Z</dcterms:created>
  <dcterms:modified xsi:type="dcterms:W3CDTF">2017-08-01T23:43:03Z</dcterms:modified>
</cp:coreProperties>
</file>